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8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3E320-7A24-4CA8-9B26-0F7853FC841A}" type="datetimeFigureOut">
              <a:rPr lang="en-US" smtClean="0"/>
              <a:t>10/12/2008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196C0-48BA-4DB7-A27E-1584C40D09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3E320-7A24-4CA8-9B26-0F7853FC841A}" type="datetimeFigureOut">
              <a:rPr lang="en-US" smtClean="0"/>
              <a:t>10/12/2008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196C0-48BA-4DB7-A27E-1584C40D09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3E320-7A24-4CA8-9B26-0F7853FC841A}" type="datetimeFigureOut">
              <a:rPr lang="en-US" smtClean="0"/>
              <a:t>10/12/2008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196C0-48BA-4DB7-A27E-1584C40D09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3E320-7A24-4CA8-9B26-0F7853FC841A}" type="datetimeFigureOut">
              <a:rPr lang="en-US" smtClean="0"/>
              <a:t>10/12/2008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196C0-48BA-4DB7-A27E-1584C40D09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3E320-7A24-4CA8-9B26-0F7853FC841A}" type="datetimeFigureOut">
              <a:rPr lang="en-US" smtClean="0"/>
              <a:t>10/12/2008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196C0-48BA-4DB7-A27E-1584C40D09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3E320-7A24-4CA8-9B26-0F7853FC841A}" type="datetimeFigureOut">
              <a:rPr lang="en-US" smtClean="0"/>
              <a:t>10/12/2008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196C0-48BA-4DB7-A27E-1584C40D09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3E320-7A24-4CA8-9B26-0F7853FC841A}" type="datetimeFigureOut">
              <a:rPr lang="en-US" smtClean="0"/>
              <a:t>10/12/2008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196C0-48BA-4DB7-A27E-1584C40D09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3E320-7A24-4CA8-9B26-0F7853FC841A}" type="datetimeFigureOut">
              <a:rPr lang="en-US" smtClean="0"/>
              <a:t>10/12/2008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196C0-48BA-4DB7-A27E-1584C40D09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3E320-7A24-4CA8-9B26-0F7853FC841A}" type="datetimeFigureOut">
              <a:rPr lang="en-US" smtClean="0"/>
              <a:t>10/12/2008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196C0-48BA-4DB7-A27E-1584C40D09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3E320-7A24-4CA8-9B26-0F7853FC841A}" type="datetimeFigureOut">
              <a:rPr lang="en-US" smtClean="0"/>
              <a:t>10/12/2008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196C0-48BA-4DB7-A27E-1584C40D09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3E320-7A24-4CA8-9B26-0F7853FC841A}" type="datetimeFigureOut">
              <a:rPr lang="en-US" smtClean="0"/>
              <a:t>10/12/2008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196C0-48BA-4DB7-A27E-1584C40D09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3E320-7A24-4CA8-9B26-0F7853FC841A}" type="datetimeFigureOut">
              <a:rPr lang="en-US" smtClean="0"/>
              <a:t>10/12/2008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196C0-48BA-4DB7-A27E-1584C40D094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21451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cs typeface="Arial" pitchFamily="34" charset="0"/>
              </a:rPr>
              <a:t>Ⅲ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.Output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Power Curve</a:t>
            </a:r>
            <a:endParaRPr kumimoji="0" lang="en-US" sz="25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://www.windenergychina.com/WebEditor/UploadFile/200852115433944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133850" cy="4029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none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Karl and Melanie Jensen</dc:creator>
  <cp:lastModifiedBy>Karl and Melanie Jensen</cp:lastModifiedBy>
  <cp:revision>1</cp:revision>
  <dcterms:created xsi:type="dcterms:W3CDTF">2008-10-12T09:04:26Z</dcterms:created>
  <dcterms:modified xsi:type="dcterms:W3CDTF">2008-10-12T09:05:47Z</dcterms:modified>
</cp:coreProperties>
</file>